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Some tools that come to mind</a:t>
            </a:r>
            <a:endParaRPr/>
          </a:p>
        </p:txBody>
      </p:sp>
      <p:pic>
        <p:nvPicPr>
          <p:cNvPr id="7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31520" y="1246320"/>
            <a:ext cx="4845960" cy="389592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4389120" y="5085720"/>
            <a:ext cx="5486040" cy="213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600">
                <a:latin typeface="Arial"/>
              </a:rPr>
              <a:t>A five-in-five talk by Leonard Richardson</a:t>
            </a:r>
            <a:endParaRPr/>
          </a:p>
          <a:p>
            <a:r>
              <a:rPr lang="en-US" sz="3600">
                <a:latin typeface="Arial"/>
              </a:rPr>
              <a:t>@leonardr</a:t>
            </a:r>
            <a:endParaRPr/>
          </a:p>
          <a:p>
            <a:r>
              <a:rPr lang="en-US" sz="3600">
                <a:latin typeface="Arial"/>
              </a:rPr>
              <a:t>Links at the end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GitLab</a:t>
            </a:r>
            <a:endParaRPr/>
          </a:p>
        </p:txBody>
      </p:sp>
      <p:sp>
        <p:nvSpPr>
          <p:cNvPr id="76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When you want to keep something under version control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But you don't want the whole world to see it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But you're okay with having it on someone else's server</a:t>
            </a:r>
            <a:endParaRPr/>
          </a:p>
          <a:p>
            <a:pPr lvl="3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000">
                <a:latin typeface="Arial"/>
              </a:rPr>
              <a:t>And you're cheap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Or when you don't want to contribute to the GitHub monoculture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PDFMiner</a:t>
            </a:r>
            <a:endParaRPr/>
          </a:p>
        </p:txBody>
      </p:sp>
      <p:sp>
        <p:nvSpPr>
          <p:cNvPr id="78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Extract text blocks from PDF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Keep track of where on the page the text was found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Supposedly can extract images, but I haven't been able to get it to work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Python library with command-line interface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See also: Tabula (haven't used it)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Corpora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Lists of things in JSON format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Cities, household objects, stopwords, dinosaurs, Crayola colors, beers, Pokemon, fabrics, occupations, toxic chemicals, knots, wrestlers, words with no rhyming word, TV shows, body parts, etc.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NYPL Digital Collections API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504000" y="1733040"/>
            <a:ext cx="907128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"/>
            </a:pPr>
            <a:r>
              <a:rPr lang="en-US" sz="3200">
                <a:latin typeface="Arial"/>
              </a:rPr>
              <a:t>Find freely usable pictures of anything (that existed before 1923)</a:t>
            </a:r>
            <a:endParaRPr/>
          </a:p>
        </p:txBody>
      </p:sp>
      <p:pic>
        <p:nvPicPr>
          <p:cNvPr id="8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986360" y="2274120"/>
            <a:ext cx="4705920" cy="488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4000" y="301320"/>
            <a:ext cx="9071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@LinkRelations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Twitter bot you can follow to be notified about new IANA-registered link relations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Started in March 2014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One update since (</a:t>
            </a:r>
            <a:r>
              <a:rPr lang="en-US" sz="3200">
                <a:latin typeface="Courier 10 Pitch"/>
              </a:rPr>
              <a:t>derivedfrom</a:t>
            </a:r>
            <a:r>
              <a:rPr lang="en-US" sz="3200">
                <a:latin typeface="Arial"/>
              </a:rPr>
              <a:t>)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The promised links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504000" y="1769040"/>
            <a:ext cx="9071280" cy="5088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GitLab: http://gitlab.com/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PDFMiner: https://euske.github.io/pdfminer/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Tabula: http://tabula.technology/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Corpora: https://github.com/dariusk/corpora/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NYPL Digital Collections API: </a:t>
            </a:r>
            <a:r>
              <a:rPr lang="en-US" sz="3200">
                <a:latin typeface="Arial"/>
              </a:rPr>
              <a:t>http://api.repo.nypl.org/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@LinkRelations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